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117d9349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117d9349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28b02e5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28b02e5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117d93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117d93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28b02e5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28b02e5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117d9349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117d9349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117d9349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117d9349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117d9349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117d9349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117d9349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117d9349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28b02e5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28b02e5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kBe2zMsA2plQ01xw-ZjCNkAGR7hdFF-9/view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4180"/>
              <a:t>WebGPU Flowing Shallow Waves</a:t>
            </a:r>
            <a:endParaRPr sz="4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50"/>
              <a:t>2025 Fall CIS 565 Final Project</a:t>
            </a:r>
            <a:endParaRPr sz="4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60"/>
              <a:buFont typeface="Arial"/>
              <a:buNone/>
            </a:pPr>
            <a:r>
              <a:rPr lang="zh-CN" sz="4050"/>
              <a:t>Milestone 2 Presentation</a:t>
            </a:r>
            <a:endParaRPr sz="4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60"/>
              <a:buFont typeface="Arial"/>
              <a:buNone/>
            </a:pPr>
            <a:r>
              <a:t/>
            </a:r>
            <a:endParaRPr sz="4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Qirui Fu</a:t>
            </a:r>
            <a:br>
              <a:rPr lang="zh-CN"/>
            </a:br>
            <a:r>
              <a:rPr lang="zh-CN"/>
              <a:t>Pavel Peev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Tianhong Zhou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Work for future milestones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Interaction with boats, terrain and boundary conditions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51" y="1986875"/>
            <a:ext cx="3003776" cy="270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98" y="2173800"/>
            <a:ext cx="4057225" cy="232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Overview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Implementation in Milestone 2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Simulation Part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Work for next mileston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</a:t>
            </a:r>
            <a:r>
              <a:rPr lang="zh-CN" sz="2000">
                <a:solidFill>
                  <a:schemeClr val="dk2"/>
                </a:solidFill>
              </a:rPr>
              <a:t> </a:t>
            </a:r>
            <a:r>
              <a:rPr lang="zh-CN"/>
              <a:t>Overview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Reproduce </a:t>
            </a:r>
            <a:r>
              <a:rPr i="1" lang="zh-CN"/>
              <a:t>Generalizing Shallow Water Simulation with Dispersive Surface Waves</a:t>
            </a:r>
            <a:r>
              <a:rPr lang="zh-CN"/>
              <a:t> (SIGGRAPH 2023) model using WebGPU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Real-time, large-scale water wave 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Interactive control features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875" y="2231950"/>
            <a:ext cx="4627577" cy="2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630325" y="4856825"/>
            <a:ext cx="561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900">
                <a:solidFill>
                  <a:schemeClr val="dk1"/>
                </a:solidFill>
              </a:rPr>
              <a:t>Generalizing Shallow Water Simulation with Dispersive Surface Waves (Stefan Jeschke and Chris Wojtan)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</a:t>
            </a:r>
            <a:r>
              <a:rPr lang="zh-CN"/>
              <a:t>ilestone 2 Demo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 title="m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419" y="1017725"/>
            <a:ext cx="7095154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Implementation in Milestone 2</a:t>
            </a:r>
            <a:endParaRPr/>
          </a:p>
        </p:txBody>
      </p:sp>
      <p:grpSp>
        <p:nvGrpSpPr>
          <p:cNvPr id="82" name="Google Shape;82;p17"/>
          <p:cNvGrpSpPr/>
          <p:nvPr/>
        </p:nvGrpSpPr>
        <p:grpSpPr>
          <a:xfrm>
            <a:off x="504922" y="1156750"/>
            <a:ext cx="6731849" cy="3503850"/>
            <a:chOff x="1206072" y="1267225"/>
            <a:chExt cx="6731849" cy="3503850"/>
          </a:xfrm>
        </p:grpSpPr>
        <p:pic>
          <p:nvPicPr>
            <p:cNvPr id="83" name="Google Shape;8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06072" y="1267225"/>
              <a:ext cx="6731849" cy="350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7"/>
            <p:cNvSpPr/>
            <p:nvPr/>
          </p:nvSpPr>
          <p:spPr>
            <a:xfrm>
              <a:off x="1638750" y="1873050"/>
              <a:ext cx="5325000" cy="698700"/>
            </a:xfrm>
            <a:prstGeom prst="flowChartAlternateProcess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1638750" y="2571750"/>
              <a:ext cx="5325000" cy="280800"/>
            </a:xfrm>
            <a:prstGeom prst="flowChartAlternateProcess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1638750" y="2842600"/>
              <a:ext cx="5325000" cy="353100"/>
            </a:xfrm>
            <a:prstGeom prst="flowChartAlternateProcess">
              <a:avLst/>
            </a:prstGeom>
            <a:noFill/>
            <a:ln cap="flat" cmpd="sng" w="381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1667550" y="3195700"/>
              <a:ext cx="5325000" cy="572700"/>
            </a:xfrm>
            <a:prstGeom prst="flowChartAlternateProcess">
              <a:avLst/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88" name="Google Shape;88;p17"/>
          <p:cNvSpPr txBox="1"/>
          <p:nvPr/>
        </p:nvSpPr>
        <p:spPr>
          <a:xfrm>
            <a:off x="6487650" y="1916225"/>
            <a:ext cx="3951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</a:rPr>
              <a:t>Finished in Milestone 1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487650" y="2377325"/>
            <a:ext cx="3951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</a:rPr>
              <a:t>Pavel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487650" y="2678125"/>
            <a:ext cx="3951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</a:rPr>
              <a:t>Tianhong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487650" y="3139225"/>
            <a:ext cx="3951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</a:rPr>
              <a:t>Qirui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914775" y="3678225"/>
            <a:ext cx="5436900" cy="758100"/>
          </a:xfrm>
          <a:prstGeom prst="flowChartAlternateProcess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3" name="Google Shape;93;p17"/>
          <p:cNvSpPr txBox="1"/>
          <p:nvPr/>
        </p:nvSpPr>
        <p:spPr>
          <a:xfrm>
            <a:off x="6487650" y="3826725"/>
            <a:ext cx="3951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</a:rPr>
              <a:t>Tianhong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Implementation in Milestone 2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50125" y="1152475"/>
            <a:ext cx="49113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Bulk Fluid 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Updates low frequency Heights and Flows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Currently explodes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Potential problems with boundary conditions lead to unstable sim. </a:t>
            </a:r>
            <a:endParaRPr/>
          </a:p>
        </p:txBody>
      </p:sp>
      <p:pic>
        <p:nvPicPr>
          <p:cNvPr id="100" name="Google Shape;100;p18" title="FunnyBug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777" y="700275"/>
            <a:ext cx="4649900" cy="427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Implementation in Milestone 2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50125" y="1152475"/>
            <a:ext cx="85206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Airy Waves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FFT and inverse FFT for calculating height and flux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No WebGPU FFT L</a:t>
            </a:r>
            <a:r>
              <a:rPr lang="zh-CN"/>
              <a:t>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Tried to use CPU Web FFT Library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CN"/>
              <a:t>240 FPS -&gt; 20 FPS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Implement a WebGPU FFT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75" y="2825900"/>
            <a:ext cx="7821899" cy="23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Implementation in Milestone 2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176" y="1152475"/>
            <a:ext cx="4847376" cy="39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50125" y="1152475"/>
            <a:ext cx="40731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Transport Surface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main parts for two algorithms are the same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One pipeline, one shader, only different inputs 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5090650" y="1503200"/>
            <a:ext cx="393900" cy="283500"/>
          </a:xfrm>
          <a:prstGeom prst="flowChartAlternate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6" name="Google Shape;116;p20"/>
          <p:cNvSpPr/>
          <p:nvPr/>
        </p:nvSpPr>
        <p:spPr>
          <a:xfrm>
            <a:off x="5090650" y="3682250"/>
            <a:ext cx="499500" cy="283500"/>
          </a:xfrm>
          <a:prstGeom prst="flowChartAlternate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Work for future milestones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50125" y="1152475"/>
            <a:ext cx="85206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Fix bugs in Simulator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Combine Rendering &amp; Simulation</a:t>
            </a:r>
            <a:endParaRPr/>
          </a:p>
        </p:txBody>
      </p:sp>
      <p:pic>
        <p:nvPicPr>
          <p:cNvPr id="123" name="Google Shape;123;p21" title="2025-11-12_004850_193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788" y="1978500"/>
            <a:ext cx="4892426" cy="27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